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62"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201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September 6, 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September 6,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September 6,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September 6,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September 6, 2013</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September 6,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September 6, 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September 6, 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September 6, 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September 6,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September 6, 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September 6, 2013</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smtClean="0"/>
              <a:t>Techniques in your </a:t>
            </a:r>
            <a:r>
              <a:rPr lang="en-US" sz="8000" dirty="0" err="1" smtClean="0"/>
              <a:t>psa</a:t>
            </a:r>
            <a:endParaRPr lang="en-US" sz="8000" dirty="0"/>
          </a:p>
        </p:txBody>
      </p:sp>
      <p:sp>
        <p:nvSpPr>
          <p:cNvPr id="3" name="Subtitle 2"/>
          <p:cNvSpPr>
            <a:spLocks noGrp="1"/>
          </p:cNvSpPr>
          <p:nvPr>
            <p:ph type="subTitle" idx="1"/>
          </p:nvPr>
        </p:nvSpPr>
        <p:spPr/>
        <p:txBody>
          <a:bodyPr/>
          <a:lstStyle/>
          <a:p>
            <a:r>
              <a:rPr lang="en-US" dirty="0" smtClean="0"/>
              <a:t>Persuasive techniques</a:t>
            </a:r>
            <a:endParaRPr lang="en-US" dirty="0"/>
          </a:p>
        </p:txBody>
      </p:sp>
    </p:spTree>
    <p:extLst>
      <p:ext uri="{BB962C8B-B14F-4D97-AF65-F5344CB8AC3E}">
        <p14:creationId xmlns:p14="http://schemas.microsoft.com/office/powerpoint/2010/main" val="8543060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can I make them “see” it?</a:t>
            </a:r>
            <a:endParaRPr lang="en-US" dirty="0"/>
          </a:p>
        </p:txBody>
      </p:sp>
      <p:sp>
        <p:nvSpPr>
          <p:cNvPr id="3" name="Content Placeholder 2"/>
          <p:cNvSpPr>
            <a:spLocks noGrp="1"/>
          </p:cNvSpPr>
          <p:nvPr>
            <p:ph idx="1"/>
          </p:nvPr>
        </p:nvSpPr>
        <p:spPr/>
        <p:txBody>
          <a:bodyPr/>
          <a:lstStyle/>
          <a:p>
            <a:r>
              <a:rPr lang="en-US" dirty="0"/>
              <a:t>Persuasion can be visually created through:</a:t>
            </a:r>
          </a:p>
          <a:p>
            <a:endParaRPr lang="en-US" dirty="0" smtClean="0"/>
          </a:p>
          <a:p>
            <a:pPr marL="342900" indent="-342900">
              <a:buFont typeface="Arial"/>
              <a:buChar char="•"/>
            </a:pPr>
            <a:r>
              <a:rPr lang="en-US" dirty="0" smtClean="0"/>
              <a:t> </a:t>
            </a:r>
            <a:r>
              <a:rPr lang="en-US" dirty="0"/>
              <a:t>powerful images – video, photographs, artwork</a:t>
            </a:r>
          </a:p>
          <a:p>
            <a:pPr marL="342900" indent="-342900">
              <a:buFont typeface="Arial"/>
              <a:buChar char="•"/>
            </a:pPr>
            <a:r>
              <a:rPr lang="en-US" dirty="0"/>
              <a:t> expressions on people’s faces</a:t>
            </a:r>
          </a:p>
          <a:p>
            <a:pPr marL="342900" indent="-342900">
              <a:buFont typeface="Arial"/>
              <a:buChar char="•"/>
            </a:pPr>
            <a:r>
              <a:rPr lang="en-US" dirty="0"/>
              <a:t> use of color vs. black and white</a:t>
            </a:r>
          </a:p>
          <a:p>
            <a:pPr marL="342900" indent="-342900">
              <a:buFont typeface="Arial"/>
              <a:buChar char="•"/>
            </a:pPr>
            <a:r>
              <a:rPr lang="en-US" dirty="0"/>
              <a:t> use of </a:t>
            </a:r>
            <a:r>
              <a:rPr lang="en-US" dirty="0" smtClean="0"/>
              <a:t>celebrities or admins (popular people in school)</a:t>
            </a:r>
            <a:endParaRPr lang="en-US" dirty="0"/>
          </a:p>
          <a:p>
            <a:pPr marL="342900" indent="-342900">
              <a:buFont typeface="Arial"/>
              <a:buChar char="•"/>
            </a:pPr>
            <a:r>
              <a:rPr lang="en-US" dirty="0"/>
              <a:t> use of regular people</a:t>
            </a:r>
          </a:p>
          <a:p>
            <a:pPr marL="342900" indent="-342900">
              <a:buFont typeface="Arial"/>
              <a:buChar char="•"/>
            </a:pPr>
            <a:r>
              <a:rPr lang="en-US" dirty="0"/>
              <a:t> clear calls to action</a:t>
            </a:r>
          </a:p>
        </p:txBody>
      </p:sp>
    </p:spTree>
    <p:extLst>
      <p:ext uri="{BB962C8B-B14F-4D97-AF65-F5344CB8AC3E}">
        <p14:creationId xmlns:p14="http://schemas.microsoft.com/office/powerpoint/2010/main" val="19890827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make them “hear” it?</a:t>
            </a:r>
            <a:endParaRPr lang="en-US" dirty="0"/>
          </a:p>
        </p:txBody>
      </p:sp>
      <p:sp>
        <p:nvSpPr>
          <p:cNvPr id="3" name="Content Placeholder 2"/>
          <p:cNvSpPr>
            <a:spLocks noGrp="1"/>
          </p:cNvSpPr>
          <p:nvPr>
            <p:ph idx="1"/>
          </p:nvPr>
        </p:nvSpPr>
        <p:spPr/>
        <p:txBody>
          <a:bodyPr>
            <a:normAutofit lnSpcReduction="10000"/>
          </a:bodyPr>
          <a:lstStyle/>
          <a:p>
            <a:r>
              <a:rPr lang="en-US" dirty="0"/>
              <a:t>Persuasion can be created through sound via</a:t>
            </a:r>
            <a:r>
              <a:rPr lang="en-US" dirty="0" smtClean="0"/>
              <a:t>:</a:t>
            </a:r>
          </a:p>
          <a:p>
            <a:endParaRPr lang="en-US" dirty="0" smtClean="0"/>
          </a:p>
          <a:p>
            <a:pPr marL="342900" indent="-342900">
              <a:buFont typeface="Arial"/>
              <a:buChar char="•"/>
            </a:pPr>
            <a:r>
              <a:rPr lang="en-US" dirty="0" smtClean="0"/>
              <a:t>play </a:t>
            </a:r>
            <a:r>
              <a:rPr lang="en-US" dirty="0"/>
              <a:t>on words</a:t>
            </a:r>
          </a:p>
          <a:p>
            <a:pPr marL="342900" indent="-342900">
              <a:buFont typeface="Arial"/>
              <a:buChar char="•"/>
            </a:pPr>
            <a:r>
              <a:rPr lang="en-US" dirty="0"/>
              <a:t>repetition</a:t>
            </a:r>
          </a:p>
          <a:p>
            <a:pPr marL="342900" indent="-342900">
              <a:buFont typeface="Arial"/>
              <a:buChar char="•"/>
            </a:pPr>
            <a:r>
              <a:rPr lang="en-US" dirty="0"/>
              <a:t>humor</a:t>
            </a:r>
          </a:p>
          <a:p>
            <a:pPr marL="342900" indent="-342900">
              <a:buFont typeface="Arial"/>
              <a:buChar char="•"/>
            </a:pPr>
            <a:r>
              <a:rPr lang="en-US" dirty="0"/>
              <a:t>imperative commands</a:t>
            </a:r>
          </a:p>
          <a:p>
            <a:pPr marL="342900" indent="-342900">
              <a:buFont typeface="Arial"/>
              <a:buChar char="•"/>
            </a:pPr>
            <a:r>
              <a:rPr lang="en-US" dirty="0"/>
              <a:t>music to create tone</a:t>
            </a:r>
          </a:p>
          <a:p>
            <a:pPr marL="342900" indent="-342900">
              <a:buFont typeface="Arial"/>
              <a:buChar char="•"/>
            </a:pPr>
            <a:r>
              <a:rPr lang="en-US" dirty="0"/>
              <a:t>lyrics that add to meaning and/or tone</a:t>
            </a:r>
          </a:p>
          <a:p>
            <a:pPr marL="342900" indent="-342900">
              <a:buFont typeface="Arial"/>
              <a:buChar char="•"/>
            </a:pPr>
            <a:r>
              <a:rPr lang="en-US" dirty="0"/>
              <a:t>tone of actor/narrator’s voices</a:t>
            </a:r>
          </a:p>
          <a:p>
            <a:pPr marL="342900" indent="-342900">
              <a:buFont typeface="Arial"/>
              <a:buChar char="•"/>
            </a:pPr>
            <a:r>
              <a:rPr lang="en-US" dirty="0"/>
              <a:t>silence</a:t>
            </a:r>
          </a:p>
        </p:txBody>
      </p:sp>
    </p:spTree>
    <p:extLst>
      <p:ext uri="{BB962C8B-B14F-4D97-AF65-F5344CB8AC3E}">
        <p14:creationId xmlns:p14="http://schemas.microsoft.com/office/powerpoint/2010/main" val="242284187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Writing a script for your </a:t>
            </a:r>
            <a:r>
              <a:rPr lang="en-US" sz="6000" dirty="0" err="1" smtClean="0"/>
              <a:t>psa</a:t>
            </a:r>
            <a:endParaRPr lang="en-US" sz="6000" dirty="0"/>
          </a:p>
        </p:txBody>
      </p:sp>
    </p:spTree>
    <p:extLst>
      <p:ext uri="{BB962C8B-B14F-4D97-AF65-F5344CB8AC3E}">
        <p14:creationId xmlns:p14="http://schemas.microsoft.com/office/powerpoint/2010/main" val="10718735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treatment</a:t>
            </a:r>
            <a:endParaRPr lang="en-US" dirty="0"/>
          </a:p>
        </p:txBody>
      </p:sp>
      <p:sp>
        <p:nvSpPr>
          <p:cNvPr id="3" name="Content Placeholder 2"/>
          <p:cNvSpPr>
            <a:spLocks noGrp="1"/>
          </p:cNvSpPr>
          <p:nvPr>
            <p:ph idx="1"/>
          </p:nvPr>
        </p:nvSpPr>
        <p:spPr/>
        <p:txBody>
          <a:bodyPr/>
          <a:lstStyle/>
          <a:p>
            <a:r>
              <a:rPr lang="en-US" dirty="0" smtClean="0"/>
              <a:t>Research if needed. </a:t>
            </a:r>
          </a:p>
          <a:p>
            <a:endParaRPr lang="en-US" dirty="0"/>
          </a:p>
          <a:p>
            <a:r>
              <a:rPr lang="en-US" dirty="0" smtClean="0"/>
              <a:t>Very brief descriptions of what will happen in your PSA. </a:t>
            </a:r>
          </a:p>
          <a:p>
            <a:endParaRPr lang="en-US" dirty="0"/>
          </a:p>
          <a:p>
            <a:r>
              <a:rPr lang="en-US" dirty="0" smtClean="0"/>
              <a:t>You must create a well thought out Story Treatment in order to create a storyboard. </a:t>
            </a:r>
            <a:endParaRPr lang="en-US" dirty="0"/>
          </a:p>
        </p:txBody>
      </p:sp>
    </p:spTree>
    <p:extLst>
      <p:ext uri="{BB962C8B-B14F-4D97-AF65-F5344CB8AC3E}">
        <p14:creationId xmlns:p14="http://schemas.microsoft.com/office/powerpoint/2010/main" val="13822240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err="1" smtClean="0"/>
              <a:t>storyboardingyour</a:t>
            </a:r>
            <a:r>
              <a:rPr lang="en-US" sz="6000" dirty="0" smtClean="0"/>
              <a:t> </a:t>
            </a:r>
            <a:r>
              <a:rPr lang="en-US" sz="6000" dirty="0" err="1" smtClean="0"/>
              <a:t>psa</a:t>
            </a:r>
            <a:endParaRPr lang="en-US" sz="6000" dirty="0"/>
          </a:p>
        </p:txBody>
      </p:sp>
    </p:spTree>
    <p:extLst>
      <p:ext uri="{BB962C8B-B14F-4D97-AF65-F5344CB8AC3E}">
        <p14:creationId xmlns:p14="http://schemas.microsoft.com/office/powerpoint/2010/main" val="21085170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storyboarding</a:t>
            </a:r>
            <a:endParaRPr lang="en-US" dirty="0"/>
          </a:p>
        </p:txBody>
      </p:sp>
      <p:sp>
        <p:nvSpPr>
          <p:cNvPr id="3" name="Content Placeholder 2"/>
          <p:cNvSpPr>
            <a:spLocks noGrp="1"/>
          </p:cNvSpPr>
          <p:nvPr>
            <p:ph idx="1"/>
          </p:nvPr>
        </p:nvSpPr>
        <p:spPr/>
        <p:txBody>
          <a:bodyPr/>
          <a:lstStyle/>
          <a:p>
            <a:r>
              <a:rPr lang="en-US" dirty="0"/>
              <a:t>Remember that storyboarding isn't the way to write a movie. It's the way to visualize how actors, props, backgrounds &amp; camera angles will fit together in any particular scene or sequence of shots. It's the visualization of your script. In other words, what you need before you get started is your script. No script, no storyboard.</a:t>
            </a:r>
          </a:p>
        </p:txBody>
      </p:sp>
    </p:spTree>
    <p:extLst>
      <p:ext uri="{BB962C8B-B14F-4D97-AF65-F5344CB8AC3E}">
        <p14:creationId xmlns:p14="http://schemas.microsoft.com/office/powerpoint/2010/main" val="19733961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4209</TotalTime>
  <Words>220</Words>
  <Application>Microsoft Macintosh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Techniques in your psa</vt:lpstr>
      <vt:lpstr>How can I make them “see” it?</vt:lpstr>
      <vt:lpstr>How can I make them “hear” it?</vt:lpstr>
      <vt:lpstr>Writing a script for your psa</vt:lpstr>
      <vt:lpstr>Story treatment</vt:lpstr>
      <vt:lpstr>storyboardingyour psa</vt:lpstr>
      <vt:lpstr>storyboarding</vt:lpstr>
    </vt:vector>
  </TitlesOfParts>
  <Company>Shelby County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Techniques in your psa</dc:title>
  <dc:creator>Teacher</dc:creator>
  <cp:lastModifiedBy>Teacher</cp:lastModifiedBy>
  <cp:revision>4</cp:revision>
  <dcterms:created xsi:type="dcterms:W3CDTF">2013-09-06T18:45:31Z</dcterms:created>
  <dcterms:modified xsi:type="dcterms:W3CDTF">2013-09-09T16:54:58Z</dcterms:modified>
</cp:coreProperties>
</file>